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custom-properties+xml" PartName="/docProps/custom.xml"/>
  <Override ContentType="application/vnd.openxmlformats-officedocument.presentationml.notesMaster+xml" PartName="/ppt/notesMasters/notesMaster1.xml"/>
  <Override ContentType="application/vnd.openxmlformats-officedocument.presentationml.notesSlide+xml" PartName="/ppt/notesSlides/notesSlide1.xml"/>
  <Override ContentType="application/vnd.openxmlformats-officedocument.presentationml.presProps+xml" PartName="/ppt/presProps.xml"/>
  <Override ContentType="application/vnd.openxmlformats-officedocument.presentationml.presentation.main+xml" PartName="/ppt/presentation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?><Relationships xmlns="http://schemas.openxmlformats.org/package/2006/relationships"><Relationship Target="ppt/presentation.xml" Type="http://schemas.openxmlformats.org/officeDocument/2006/relationships/officeDocument" Id="rId1"></Relationship><Relationship Target="docProps/core.xml" Type="http://schemas.openxmlformats.org/package/2006/relationships/metadata/core-properties" Id="rId2"></Relationship><Relationship Target="docProps/app.xml" Type="http://schemas.openxmlformats.org/officeDocument/2006/relationships/extended-properties" Id="rId3"></Relationship><Relationship Target="docProps/custom.xml" Type="http://schemas.openxmlformats.org/officeDocument/2006/relationships/custom-properties" Id="rId4"></Relationship><Relationship Target="docProps/thumbnail.jpeg" Type="http://schemas.openxmlformats.org/package/2006/relationships/metadata/thumbnail" Id="rId5"></Relationship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73" r:id="rId5"/>
    <p:sldId id="259" r:id="rId6"/>
    <p:sldId id="261" r:id="rId7"/>
    <p:sldId id="260" r:id="rId8"/>
    <p:sldId id="262" r:id="rId9"/>
    <p:sldId id="265" r:id="rId10"/>
    <p:sldId id="266" r:id="rId11"/>
    <p:sldId id="263" r:id="rId12"/>
    <p:sldId id="268" r:id="rId13"/>
    <p:sldId id="264" r:id="rId14"/>
    <p:sldId id="274" r:id="rId15"/>
    <p:sldId id="275" r:id="rId16"/>
    <p:sldId id="276" r:id="rId17"/>
    <p:sldId id="272" r:id="rId18"/>
  </p:sldIdLst>
  <p:sldSz cx="12192000" cy="6858000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686D"/>
    <a:srgbClr val="AF33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586" autoAdjust="0"/>
    <p:restoredTop sz="97481" autoAdjust="0"/>
  </p:normalViewPr>
  <p:slideViewPr>
    <p:cSldViewPr showGuides="1">
      <p:cViewPr>
        <p:scale>
          <a:sx n="92" d="100"/>
          <a:sy n="92" d="100"/>
        </p:scale>
        <p:origin x="-586" y="67"/>
      </p:cViewPr>
      <p:guideLst>
        <p:guide orient="horz" pos="3748"/>
        <p:guide pos="347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?><Relationships xmlns="http://schemas.openxmlformats.org/package/2006/relationships"><Relationship Target="slides/slide7.xml" Type="http://schemas.openxmlformats.org/officeDocument/2006/relationships/slide" Id="rId8"></Relationship><Relationship Target="slides/slide12.xml" Type="http://schemas.openxmlformats.org/officeDocument/2006/relationships/slide" Id="rId13"></Relationship><Relationship Target="slides/slide17.xml" Type="http://schemas.openxmlformats.org/officeDocument/2006/relationships/slide" Id="rId18"></Relationship><Relationship Target="slides/slide2.xml" Type="http://schemas.openxmlformats.org/officeDocument/2006/relationships/slide" Id="rId3"></Relationship><Relationship Target="viewProps.xml" Type="http://schemas.openxmlformats.org/officeDocument/2006/relationships/viewProps" Id="rId21"></Relationship><Relationship Target="slides/slide6.xml" Type="http://schemas.openxmlformats.org/officeDocument/2006/relationships/slide" Id="rId7"></Relationship><Relationship Target="slides/slide11.xml" Type="http://schemas.openxmlformats.org/officeDocument/2006/relationships/slide" Id="rId12"></Relationship><Relationship Target="slides/slide16.xml" Type="http://schemas.openxmlformats.org/officeDocument/2006/relationships/slide" Id="rId17"></Relationship><Relationship Target="slides/slide1.xml" Type="http://schemas.openxmlformats.org/officeDocument/2006/relationships/slide" Id="rId2"></Relationship><Relationship Target="slides/slide15.xml" Type="http://schemas.openxmlformats.org/officeDocument/2006/relationships/slide" Id="rId16"></Relationship><Relationship Target="presProps.xml" Type="http://schemas.openxmlformats.org/officeDocument/2006/relationships/presProps" Id="rId20"></Relationship><Relationship Target="slideMasters/slideMaster1.xml" Type="http://schemas.openxmlformats.org/officeDocument/2006/relationships/slideMaster" Id="rId1"></Relationship><Relationship Target="slides/slide5.xml" Type="http://schemas.openxmlformats.org/officeDocument/2006/relationships/slide" Id="rId6"></Relationship><Relationship Target="slides/slide10.xml" Type="http://schemas.openxmlformats.org/officeDocument/2006/relationships/slide" Id="rId11"></Relationship><Relationship Target="slides/slide4.xml" Type="http://schemas.openxmlformats.org/officeDocument/2006/relationships/slide" Id="rId5"></Relationship><Relationship Target="slides/slide14.xml" Type="http://schemas.openxmlformats.org/officeDocument/2006/relationships/slide" Id="rId15"></Relationship><Relationship Target="tableStyles.xml" Type="http://schemas.openxmlformats.org/officeDocument/2006/relationships/tableStyles" Id="rId23"></Relationship><Relationship Target="slides/slide9.xml" Type="http://schemas.openxmlformats.org/officeDocument/2006/relationships/slide" Id="rId10"></Relationship><Relationship Target="notesMasters/notesMaster1.xml" Type="http://schemas.openxmlformats.org/officeDocument/2006/relationships/notesMaster" Id="rId19"></Relationship><Relationship Target="slides/slide3.xml" Type="http://schemas.openxmlformats.org/officeDocument/2006/relationships/slide" Id="rId4"></Relationship><Relationship Target="slides/slide8.xml" Type="http://schemas.openxmlformats.org/officeDocument/2006/relationships/slide" Id="rId9"></Relationship><Relationship Target="slides/slide13.xml" Type="http://schemas.openxmlformats.org/officeDocument/2006/relationships/slide" Id="rId14"></Relationship><Relationship Target="theme/theme1.xml" Type="http://schemas.openxmlformats.org/officeDocument/2006/relationships/theme" Id="rId22"></Relationship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20BCB5F9-7167-441E-8F44-838ADA5C2776}" type="datetimeFigureOut">
              <a:rPr lang="ca-ES"/>
              <a:pPr>
                <a:defRPr/>
              </a:pPr>
              <a:t>26/10/2021</a:t>
            </a:fld>
            <a:endParaRPr lang="ca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a-E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ca-ES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08596FBF-0CF1-452C-9852-2FA520EDAEF7}" type="slidenum">
              <a:rPr lang="ca-ES"/>
              <a:pPr>
                <a:defRPr/>
              </a:pPr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52970779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8596FBF-0CF1-452C-9852-2FA520EDAEF7}" type="slidenum">
              <a:rPr lang="ca-ES" smtClean="0"/>
              <a:pPr>
                <a:defRPr/>
              </a:pPr>
              <a:t>1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3181381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ca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E40F69-6E98-4B0C-A16E-E9624A24D82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E550F9-4129-4971-B07D-953BD7708C3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4F814D-4C13-47A9-A930-E6B2047ABA7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6176A5-0351-4B67-B054-A4C718AD6C9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E1750C-FE0F-4870-9ED4-7AFDD050778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1A747C-93D7-422C-B7CA-BD99456B849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4BEA16-35A5-4C76-A6D9-B4E1EF97B3E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FC4326-B58D-47B6-883D-804590A2283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a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64753D-4CC1-4FEB-90F6-1B09FEEFBFB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CE113D-581C-46D5-A764-0FCD78DB6C2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203E35-E84D-4106-9003-40E54CBBF1F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2622715B-29D9-4B70-A3A3-7F7FCC47B6E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a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wav"/><Relationship Id="rId1" Type="http://schemas.microsoft.com/office/2007/relationships/media" Target="../media/media8.wav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wav"/><Relationship Id="rId1" Type="http://schemas.microsoft.com/office/2007/relationships/media" Target="../media/media9.wav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wav"/><Relationship Id="rId1" Type="http://schemas.microsoft.com/office/2007/relationships/media" Target="../media/media10.wav"/><Relationship Id="rId5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wav"/><Relationship Id="rId1" Type="http://schemas.microsoft.com/office/2007/relationships/media" Target="../media/media11.wav"/><Relationship Id="rId5" Type="http://schemas.openxmlformats.org/officeDocument/2006/relationships/image" Target="../media/image2.pn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wav"/><Relationship Id="rId1" Type="http://schemas.microsoft.com/office/2007/relationships/media" Target="../media/media12.wav"/><Relationship Id="rId5" Type="http://schemas.openxmlformats.org/officeDocument/2006/relationships/image" Target="../media/image2.png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wav"/><Relationship Id="rId1" Type="http://schemas.microsoft.com/office/2007/relationships/media" Target="../media/media13.wav"/><Relationship Id="rId5" Type="http://schemas.openxmlformats.org/officeDocument/2006/relationships/image" Target="../media/image2.png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wav"/><Relationship Id="rId1" Type="http://schemas.microsoft.com/office/2007/relationships/media" Target="../media/media14.wav"/><Relationship Id="rId5" Type="http://schemas.openxmlformats.org/officeDocument/2006/relationships/image" Target="../media/image2.pn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microsoft.com/office/2007/relationships/media" Target="../media/media16.wav"/><Relationship Id="rId7" Type="http://schemas.openxmlformats.org/officeDocument/2006/relationships/image" Target="../media/image2.png"/><Relationship Id="rId2" Type="http://schemas.openxmlformats.org/officeDocument/2006/relationships/audio" Target="../media/media15.wav"/><Relationship Id="rId1" Type="http://schemas.microsoft.com/office/2007/relationships/media" Target="../media/media15.wav"/><Relationship Id="rId6" Type="http://schemas.openxmlformats.org/officeDocument/2006/relationships/image" Target="../media/image18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16.wav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7.wav"/><Relationship Id="rId1" Type="http://schemas.microsoft.com/office/2007/relationships/media" Target="../media/media17.wav"/><Relationship Id="rId5" Type="http://schemas.openxmlformats.org/officeDocument/2006/relationships/image" Target="../media/image2.png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984432" y="260648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41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34814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912424" y="26064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623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03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768408" y="33265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023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36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36360" y="26064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5972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781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264352" y="26064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819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34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408368" y="26064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224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68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CuadroTexto 63"/>
          <p:cNvSpPr txBox="1"/>
          <p:nvPr/>
        </p:nvSpPr>
        <p:spPr>
          <a:xfrm>
            <a:off x="15901626" y="9207691"/>
            <a:ext cx="2143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sz="2400" dirty="0" smtClean="0">
                <a:solidFill>
                  <a:prstClr val="black"/>
                </a:solidFill>
                <a:latin typeface="Calibri"/>
                <a:cs typeface="+mn-cs"/>
              </a:rPr>
              <a:t>52 aminoácidos</a:t>
            </a:r>
            <a:endParaRPr lang="es-ES" sz="2400" dirty="0">
              <a:solidFill>
                <a:prstClr val="black"/>
              </a:solidFill>
              <a:latin typeface="Calibri"/>
              <a:cs typeface="+mn-cs"/>
            </a:endParaRPr>
          </a:p>
        </p:txBody>
      </p:sp>
      <p:cxnSp>
        <p:nvCxnSpPr>
          <p:cNvPr id="29" name="Conector recto de flecha 64"/>
          <p:cNvCxnSpPr>
            <a:stCxn id="28" idx="1"/>
          </p:cNvCxnSpPr>
          <p:nvPr/>
        </p:nvCxnSpPr>
        <p:spPr>
          <a:xfrm flipH="1" flipV="1">
            <a:off x="14935200" y="9000620"/>
            <a:ext cx="966426" cy="437904"/>
          </a:xfrm>
          <a:prstGeom prst="straightConnector1">
            <a:avLst/>
          </a:prstGeom>
          <a:noFill/>
          <a:ln w="57150" cap="flat" cmpd="sng" algn="ctr">
            <a:solidFill>
              <a:sysClr val="windowText" lastClr="000000"/>
            </a:solidFill>
            <a:prstDash val="solid"/>
            <a:tailEnd type="triangle"/>
          </a:ln>
          <a:effectLst/>
        </p:spPr>
      </p:cxnSp>
      <p:pic>
        <p:nvPicPr>
          <p:cNvPr id="4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552384" y="26064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1358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861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CuadroTexto 63"/>
          <p:cNvSpPr txBox="1"/>
          <p:nvPr/>
        </p:nvSpPr>
        <p:spPr>
          <a:xfrm>
            <a:off x="15901626" y="9207691"/>
            <a:ext cx="2143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sz="2400" dirty="0" smtClean="0">
                <a:solidFill>
                  <a:prstClr val="black"/>
                </a:solidFill>
                <a:latin typeface="Calibri"/>
                <a:cs typeface="+mn-cs"/>
              </a:rPr>
              <a:t>52 aminoácidos</a:t>
            </a:r>
            <a:endParaRPr lang="es-ES" sz="2400" dirty="0">
              <a:solidFill>
                <a:prstClr val="black"/>
              </a:solidFill>
              <a:latin typeface="Calibri"/>
              <a:cs typeface="+mn-cs"/>
            </a:endParaRPr>
          </a:p>
        </p:txBody>
      </p:sp>
      <p:cxnSp>
        <p:nvCxnSpPr>
          <p:cNvPr id="29" name="Conector recto de flecha 64"/>
          <p:cNvCxnSpPr>
            <a:stCxn id="28" idx="1"/>
          </p:cNvCxnSpPr>
          <p:nvPr/>
        </p:nvCxnSpPr>
        <p:spPr>
          <a:xfrm flipH="1" flipV="1">
            <a:off x="14935200" y="9000620"/>
            <a:ext cx="966426" cy="437904"/>
          </a:xfrm>
          <a:prstGeom prst="straightConnector1">
            <a:avLst/>
          </a:prstGeom>
          <a:noFill/>
          <a:ln w="57150" cap="flat" cmpd="sng" algn="ctr">
            <a:solidFill>
              <a:sysClr val="windowText" lastClr="000000"/>
            </a:solidFill>
            <a:prstDash val="solid"/>
            <a:tailEnd type="triangle"/>
          </a:ln>
          <a:effectLst/>
        </p:spPr>
      </p:cxnSp>
      <p:pic>
        <p:nvPicPr>
          <p:cNvPr id="4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624392" y="18864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7781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780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408368" y="26064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0088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92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480376" y="26064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4344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27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552384" y="26064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45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76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CuadroTexto 63"/>
          <p:cNvSpPr txBox="1"/>
          <p:nvPr/>
        </p:nvSpPr>
        <p:spPr>
          <a:xfrm>
            <a:off x="15901626" y="9207691"/>
            <a:ext cx="2143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sz="2400" dirty="0" smtClean="0">
                <a:solidFill>
                  <a:prstClr val="black"/>
                </a:solidFill>
                <a:latin typeface="Calibri"/>
                <a:cs typeface="+mn-cs"/>
              </a:rPr>
              <a:t>52 aminoácidos</a:t>
            </a:r>
            <a:endParaRPr lang="es-ES" sz="2400" dirty="0">
              <a:solidFill>
                <a:prstClr val="black"/>
              </a:solidFill>
              <a:latin typeface="Calibri"/>
              <a:cs typeface="+mn-cs"/>
            </a:endParaRPr>
          </a:p>
        </p:txBody>
      </p:sp>
      <p:pic>
        <p:nvPicPr>
          <p:cNvPr id="2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624392" y="26064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5490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792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984432" y="18864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0854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760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912424" y="26064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164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311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768408" y="260648"/>
            <a:ext cx="487363" cy="487363"/>
          </a:xfrm>
          <a:prstGeom prst="rect">
            <a:avLst/>
          </a:prstGeom>
        </p:spPr>
      </p:pic>
      <p:pic>
        <p:nvPicPr>
          <p:cNvPr id="10" name="Sonido grabado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976320" y="429309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3475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93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3887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Sonido grabad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696400" y="26064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137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17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3306</TotalTime>
  <Words>7</Words>
  <Application>Microsoft Office PowerPoint</Application>
  <PresentationFormat>Personalizado</PresentationFormat>
  <Paragraphs>4</Paragraphs>
  <Slides>17</Slides>
  <Notes>1</Notes>
  <HiddenSlides>0</HiddenSlides>
  <MMClips>17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17</vt:i4>
      </vt:variant>
    </vt:vector>
  </HeadingPairs>
  <TitlesOfParts>
    <vt:vector size="18" baseType="lpstr"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javier</dc:creator>
  <cp:lastModifiedBy>Houria Boulaiz</cp:lastModifiedBy>
  <cp:revision>187</cp:revision>
  <dcterms:created xsi:type="dcterms:W3CDTF">2011-02-09T10:32:11Z</dcterms:created>
  <dcterms:modified xsi:type="dcterms:W3CDTF">2021-10-26T09:19:20Z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DISdDocName">
    <vt:lpwstr>PRODF447614</vt:lpwstr>
  </property>
  <property fmtid="{D5CDD505-2E9C-101B-9397-08002B2CF9AE}" pid="3" name="DISProperties">
    <vt:lpwstr>DISdDocName,DIScgiUrl,DISdUser,DISdID,DISTaskPaneUrl</vt:lpwstr>
  </property>
  <property fmtid="{D5CDD505-2E9C-101B-9397-08002B2CF9AE}" pid="4" name="DIScgiUrl">
    <vt:lpwstr>http://domainfarmasites:16200/cs/idcplg</vt:lpwstr>
  </property>
  <property fmtid="{D5CDD505-2E9C-101B-9397-08002B2CF9AE}" pid="5" name="DISdUser">
    <vt:lpwstr>weblogic</vt:lpwstr>
  </property>
  <property fmtid="{D5CDD505-2E9C-101B-9397-08002B2CF9AE}" pid="6" name="DISdID">
    <vt:lpwstr>463291</vt:lpwstr>
  </property>
  <property fmtid="{D5CDD505-2E9C-101B-9397-08002B2CF9AE}" pid="7" name="DISTaskPaneUrl">
    <vt:lpwstr>http://domainfarmasites:16200/cs/idcplg?ClientControlled=DocMan&amp;coreContentOnly=1&amp;WebdavRequest=1&amp;IdcService=DOC_INFO&amp;dID=463291</vt:lpwstr>
  </property>
</Properties>
</file>